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5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1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2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7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4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1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6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9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7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4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8313-205E-427B-BED9-D0511985B16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2791-480F-47AB-95F2-7D1E97764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0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270" y="90152"/>
            <a:ext cx="1207273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u="sng" dirty="0" smtClean="0">
                <a:latin typeface="Baskerville Old Face" panose="02020602080505020303" pitchFamily="18" charset="0"/>
              </a:rPr>
              <a:t>Student and Class Expectations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Baskerville Old Face" panose="02020602080505020303" pitchFamily="18" charset="0"/>
              </a:rPr>
              <a:t>Arrive to class on time and prepared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Baskerville Old Face" panose="02020602080505020303" pitchFamily="18" charset="0"/>
              </a:rPr>
              <a:t>No Food or Drink in class.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Baskerville Old Face" panose="02020602080505020303" pitchFamily="18" charset="0"/>
              </a:rPr>
              <a:t>Sit up at your desk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Baskerville Old Face" panose="02020602080505020303" pitchFamily="18" charset="0"/>
              </a:rPr>
              <a:t>Use appropriate language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Baskerville Old Face" panose="02020602080505020303" pitchFamily="18" charset="0"/>
              </a:rPr>
              <a:t>Do not speak or be disruptive during lessons or discussions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Baskerville Old Face" panose="02020602080505020303" pitchFamily="18" charset="0"/>
              </a:rPr>
              <a:t>Raise your hand to contribute to discussion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Baskerville Old Face" panose="02020602080505020303" pitchFamily="18" charset="0"/>
              </a:rPr>
              <a:t>Follow Teacher directions</a:t>
            </a:r>
          </a:p>
          <a:p>
            <a:endParaRPr lang="en-US" sz="4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5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3792" y="566670"/>
            <a:ext cx="108440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Baskerville Old Face" panose="02020602080505020303" pitchFamily="18" charset="0"/>
              </a:rPr>
              <a:t>Failure to meet any or all expectations may result in a ZERO participation grade for the day. Participation is 25% of your classwork grade!</a:t>
            </a:r>
          </a:p>
        </p:txBody>
      </p:sp>
    </p:spTree>
    <p:extLst>
      <p:ext uri="{BB962C8B-B14F-4D97-AF65-F5344CB8AC3E}">
        <p14:creationId xmlns:p14="http://schemas.microsoft.com/office/powerpoint/2010/main" val="3778905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Wilson, Joshua A</dc:creator>
  <cp:lastModifiedBy>Wilson, Joshua A</cp:lastModifiedBy>
  <cp:revision>4</cp:revision>
  <dcterms:created xsi:type="dcterms:W3CDTF">2015-09-24T09:48:43Z</dcterms:created>
  <dcterms:modified xsi:type="dcterms:W3CDTF">2015-09-24T12:42:11Z</dcterms:modified>
</cp:coreProperties>
</file>